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2DF61-635B-49CA-A34A-1D5E36C0BE5C}" v="6" dt="2023-08-22T14:39:15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035" autoAdjust="0"/>
  </p:normalViewPr>
  <p:slideViewPr>
    <p:cSldViewPr snapToGrid="0">
      <p:cViewPr varScale="1">
        <p:scale>
          <a:sx n="67" d="100"/>
          <a:sy n="67" d="100"/>
        </p:scale>
        <p:origin x="1761" y="6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5572DF61-635B-49CA-A34A-1D5E36C0BE5C}"/>
    <pc:docChg chg="custSel addSld delSld modSld modMainMaster">
      <pc:chgData name="Ulla Vayrynen" userId="71e112c1-239a-4c5f-97e5-ae42369c33b4" providerId="ADAL" clId="{5572DF61-635B-49CA-A34A-1D5E36C0BE5C}" dt="2023-08-22T14:39:15.882" v="242"/>
      <pc:docMkLst>
        <pc:docMk/>
      </pc:docMkLst>
      <pc:sldChg chg="addSp delSp modSp modAnim">
        <pc:chgData name="Ulla Vayrynen" userId="71e112c1-239a-4c5f-97e5-ae42369c33b4" providerId="ADAL" clId="{5572DF61-635B-49CA-A34A-1D5E36C0BE5C}" dt="2023-08-22T14:39:15.882" v="242"/>
        <pc:sldMkLst>
          <pc:docMk/>
          <pc:sldMk cId="0" sldId="256"/>
        </pc:sldMkLst>
        <pc:spChg chg="add del mod">
          <ac:chgData name="Ulla Vayrynen" userId="71e112c1-239a-4c5f-97e5-ae42369c33b4" providerId="ADAL" clId="{5572DF61-635B-49CA-A34A-1D5E36C0BE5C}" dt="2023-08-22T14:39:02.860" v="239"/>
          <ac:spMkLst>
            <pc:docMk/>
            <pc:sldMk cId="0" sldId="256"/>
            <ac:spMk id="3" creationId="{9A677CC2-39BD-2CEF-3F9C-A320DAC7BAD6}"/>
          </ac:spMkLst>
        </pc:spChg>
        <pc:spChg chg="del">
          <ac:chgData name="Ulla Vayrynen" userId="71e112c1-239a-4c5f-97e5-ae42369c33b4" providerId="ADAL" clId="{5572DF61-635B-49CA-A34A-1D5E36C0BE5C}" dt="2023-08-22T13:59:24.108" v="222" actId="478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Ulla Vayrynen" userId="71e112c1-239a-4c5f-97e5-ae42369c33b4" providerId="ADAL" clId="{5572DF61-635B-49CA-A34A-1D5E36C0BE5C}" dt="2023-08-22T14:39:02.860" v="239"/>
          <ac:spMkLst>
            <pc:docMk/>
            <pc:sldMk cId="0" sldId="256"/>
            <ac:spMk id="4" creationId="{387BD2F4-702C-B406-76D6-369D32D4E472}"/>
          </ac:spMkLst>
        </pc:spChg>
        <pc:spChg chg="add del mod">
          <ac:chgData name="Ulla Vayrynen" userId="71e112c1-239a-4c5f-97e5-ae42369c33b4" providerId="ADAL" clId="{5572DF61-635B-49CA-A34A-1D5E36C0BE5C}" dt="2023-08-22T14:39:02.860" v="239"/>
          <ac:spMkLst>
            <pc:docMk/>
            <pc:sldMk cId="0" sldId="256"/>
            <ac:spMk id="5" creationId="{2E070DA3-8E3F-5897-39AD-BB8997636840}"/>
          </ac:spMkLst>
        </pc:spChg>
        <pc:spChg chg="add mod">
          <ac:chgData name="Ulla Vayrynen" userId="71e112c1-239a-4c5f-97e5-ae42369c33b4" providerId="ADAL" clId="{5572DF61-635B-49CA-A34A-1D5E36C0BE5C}" dt="2023-08-22T14:39:15.882" v="242"/>
          <ac:spMkLst>
            <pc:docMk/>
            <pc:sldMk cId="0" sldId="256"/>
            <ac:spMk id="9" creationId="{22F84EC0-138A-0486-D6AF-4DD440D37B7D}"/>
          </ac:spMkLst>
        </pc:spChg>
        <pc:spChg chg="add mod">
          <ac:chgData name="Ulla Vayrynen" userId="71e112c1-239a-4c5f-97e5-ae42369c33b4" providerId="ADAL" clId="{5572DF61-635B-49CA-A34A-1D5E36C0BE5C}" dt="2023-08-22T14:39:15.882" v="242"/>
          <ac:spMkLst>
            <pc:docMk/>
            <pc:sldMk cId="0" sldId="256"/>
            <ac:spMk id="10" creationId="{55F1E706-7E52-E2D1-BEB2-A813F1F15B71}"/>
          </ac:spMkLst>
        </pc:spChg>
        <pc:spChg chg="add mod">
          <ac:chgData name="Ulla Vayrynen" userId="71e112c1-239a-4c5f-97e5-ae42369c33b4" providerId="ADAL" clId="{5572DF61-635B-49CA-A34A-1D5E36C0BE5C}" dt="2023-08-22T14:39:15.882" v="242"/>
          <ac:spMkLst>
            <pc:docMk/>
            <pc:sldMk cId="0" sldId="256"/>
            <ac:spMk id="11" creationId="{93E8C8E9-2D8F-425E-4C64-05BCD2698D47}"/>
          </ac:spMkLst>
        </pc:spChg>
        <pc:picChg chg="add del">
          <ac:chgData name="Ulla Vayrynen" userId="71e112c1-239a-4c5f-97e5-ae42369c33b4" providerId="ADAL" clId="{5572DF61-635B-49CA-A34A-1D5E36C0BE5C}" dt="2023-08-22T14:39:09.544" v="241"/>
          <ac:picMkLst>
            <pc:docMk/>
            <pc:sldMk cId="0" sldId="256"/>
            <ac:picMk id="6" creationId="{43564413-3DAF-A333-D4A2-7FBD66018E2F}"/>
          </ac:picMkLst>
        </pc:picChg>
      </pc:sldChg>
      <pc:sldChg chg="new del">
        <pc:chgData name="Ulla Vayrynen" userId="71e112c1-239a-4c5f-97e5-ae42369c33b4" providerId="ADAL" clId="{5572DF61-635B-49CA-A34A-1D5E36C0BE5C}" dt="2023-08-22T14:38:04.403" v="236" actId="2696"/>
        <pc:sldMkLst>
          <pc:docMk/>
          <pc:sldMk cId="2239814051" sldId="258"/>
        </pc:sldMkLst>
      </pc:sldChg>
      <pc:sldChg chg="new del">
        <pc:chgData name="Ulla Vayrynen" userId="71e112c1-239a-4c5f-97e5-ae42369c33b4" providerId="ADAL" clId="{5572DF61-635B-49CA-A34A-1D5E36C0BE5C}" dt="2023-08-22T14:00:39.677" v="229" actId="2696"/>
        <pc:sldMkLst>
          <pc:docMk/>
          <pc:sldMk cId="2446818928" sldId="258"/>
        </pc:sldMkLst>
      </pc:sldChg>
      <pc:sldChg chg="new del">
        <pc:chgData name="Ulla Vayrynen" userId="71e112c1-239a-4c5f-97e5-ae42369c33b4" providerId="ADAL" clId="{5572DF61-635B-49CA-A34A-1D5E36C0BE5C}" dt="2023-08-22T14:00:11.067" v="225" actId="2696"/>
        <pc:sldMkLst>
          <pc:docMk/>
          <pc:sldMk cId="3057830257" sldId="258"/>
        </pc:sldMkLst>
      </pc:sldChg>
      <pc:sldChg chg="new del">
        <pc:chgData name="Ulla Vayrynen" userId="71e112c1-239a-4c5f-97e5-ae42369c33b4" providerId="ADAL" clId="{5572DF61-635B-49CA-A34A-1D5E36C0BE5C}" dt="2023-08-22T14:00:35.990" v="228" actId="2696"/>
        <pc:sldMkLst>
          <pc:docMk/>
          <pc:sldMk cId="4141692769" sldId="259"/>
        </pc:sldMkLst>
      </pc:sldChg>
      <pc:sldMasterChg chg="addSp delSp modSp mod modSldLayout">
        <pc:chgData name="Ulla Vayrynen" userId="71e112c1-239a-4c5f-97e5-ae42369c33b4" providerId="ADAL" clId="{5572DF61-635B-49CA-A34A-1D5E36C0BE5C}" dt="2023-08-22T14:38:19.250" v="237" actId="21"/>
        <pc:sldMasterMkLst>
          <pc:docMk/>
          <pc:sldMasterMk cId="554798536" sldId="2147483950"/>
        </pc:sldMasterMkLst>
        <pc:picChg chg="del">
          <ac:chgData name="Ulla Vayrynen" userId="71e112c1-239a-4c5f-97e5-ae42369c33b4" providerId="ADAL" clId="{5572DF61-635B-49CA-A34A-1D5E36C0BE5C}" dt="2023-08-22T13:53:23.369" v="0" actId="478"/>
          <ac:picMkLst>
            <pc:docMk/>
            <pc:sldMasterMk cId="554798536" sldId="2147483950"/>
            <ac:picMk id="4" creationId="{367D5779-8D4B-4C8C-117A-839CCCB786E9}"/>
          </ac:picMkLst>
        </pc:picChg>
        <pc:picChg chg="add mod ord">
          <ac:chgData name="Ulla Vayrynen" userId="71e112c1-239a-4c5f-97e5-ae42369c33b4" providerId="ADAL" clId="{5572DF61-635B-49CA-A34A-1D5E36C0BE5C}" dt="2023-08-22T13:53:58.405" v="6" actId="167"/>
          <ac:picMkLst>
            <pc:docMk/>
            <pc:sldMasterMk cId="554798536" sldId="2147483950"/>
            <ac:picMk id="8" creationId="{F98D3846-98F4-6469-608E-F4D03C9726C4}"/>
          </ac:picMkLst>
        </pc:picChg>
        <pc:sldLayoutChg chg="addSp delSp modSp mod delAnim modAnim">
          <pc:chgData name="Ulla Vayrynen" userId="71e112c1-239a-4c5f-97e5-ae42369c33b4" providerId="ADAL" clId="{5572DF61-635B-49CA-A34A-1D5E36C0BE5C}" dt="2023-08-22T14:38:19.250" v="237" actId="21"/>
          <pc:sldLayoutMkLst>
            <pc:docMk/>
            <pc:sldMasterMk cId="554798536" sldId="2147483950"/>
            <pc:sldLayoutMk cId="3584556949" sldId="2147483977"/>
          </pc:sldLayoutMkLst>
          <pc:spChg chg="add del mod">
            <ac:chgData name="Ulla Vayrynen" userId="71e112c1-239a-4c5f-97e5-ae42369c33b4" providerId="ADAL" clId="{5572DF61-635B-49CA-A34A-1D5E36C0BE5C}" dt="2023-08-22T13:54:17.067" v="9"/>
            <ac:spMkLst>
              <pc:docMk/>
              <pc:sldMasterMk cId="554798536" sldId="2147483950"/>
              <pc:sldLayoutMk cId="3584556949" sldId="2147483977"/>
              <ac:spMk id="2" creationId="{812C5869-DA26-FF3F-A002-90AAA6A2BE49}"/>
            </ac:spMkLst>
          </pc:spChg>
          <pc:spChg chg="del mod">
            <ac:chgData name="Ulla Vayrynen" userId="71e112c1-239a-4c5f-97e5-ae42369c33b4" providerId="ADAL" clId="{5572DF61-635B-49CA-A34A-1D5E36C0BE5C}" dt="2023-08-22T14:38:19.250" v="237" actId="21"/>
            <ac:spMkLst>
              <pc:docMk/>
              <pc:sldMasterMk cId="554798536" sldId="2147483950"/>
              <pc:sldLayoutMk cId="3584556949" sldId="2147483977"/>
              <ac:spMk id="3" creationId="{92939F54-CE5C-B0AC-36F8-55718A958089}"/>
            </ac:spMkLst>
          </pc:spChg>
          <pc:spChg chg="del mod">
            <ac:chgData name="Ulla Vayrynen" userId="71e112c1-239a-4c5f-97e5-ae42369c33b4" providerId="ADAL" clId="{5572DF61-635B-49CA-A34A-1D5E36C0BE5C}" dt="2023-08-22T14:38:19.250" v="237" actId="21"/>
            <ac:spMkLst>
              <pc:docMk/>
              <pc:sldMasterMk cId="554798536" sldId="2147483950"/>
              <pc:sldLayoutMk cId="3584556949" sldId="2147483977"/>
              <ac:spMk id="4" creationId="{BF2CFB67-C78A-C075-8D77-A9FE5EBC27FA}"/>
            </ac:spMkLst>
          </pc:spChg>
          <pc:spChg chg="add del mod">
            <ac:chgData name="Ulla Vayrynen" userId="71e112c1-239a-4c5f-97e5-ae42369c33b4" providerId="ADAL" clId="{5572DF61-635B-49CA-A34A-1D5E36C0BE5C}" dt="2023-08-22T14:38:19.250" v="237" actId="21"/>
            <ac:spMkLst>
              <pc:docMk/>
              <pc:sldMasterMk cId="554798536" sldId="2147483950"/>
              <pc:sldLayoutMk cId="3584556949" sldId="2147483977"/>
              <ac:spMk id="7" creationId="{09B91B07-6200-324F-AD4F-2051E0616ED6}"/>
            </ac:spMkLst>
          </pc:spChg>
          <pc:spChg chg="del">
            <ac:chgData name="Ulla Vayrynen" userId="71e112c1-239a-4c5f-97e5-ae42369c33b4" providerId="ADAL" clId="{5572DF61-635B-49CA-A34A-1D5E36C0BE5C}" dt="2023-08-22T13:54:07.819" v="7"/>
            <ac:spMkLst>
              <pc:docMk/>
              <pc:sldMasterMk cId="554798536" sldId="2147483950"/>
              <pc:sldLayoutMk cId="3584556949" sldId="2147483977"/>
              <ac:spMk id="56325" creationId="{00000000-0000-0000-0000-000000000000}"/>
            </ac:spMkLst>
          </pc:spChg>
          <pc:picChg chg="add del mod">
            <ac:chgData name="Ulla Vayrynen" userId="71e112c1-239a-4c5f-97e5-ae42369c33b4" providerId="ADAL" clId="{5572DF61-635B-49CA-A34A-1D5E36C0BE5C}" dt="2023-08-22T13:56:16.876" v="123"/>
            <ac:picMkLst>
              <pc:docMk/>
              <pc:sldMasterMk cId="554798536" sldId="2147483950"/>
              <pc:sldLayoutMk cId="3584556949" sldId="2147483977"/>
              <ac:picMk id="6" creationId="{AA8500A7-1851-30C8-4236-2F8487D5F5AA}"/>
            </ac:picMkLst>
          </pc:picChg>
          <pc:cxnChg chg="del">
            <ac:chgData name="Ulla Vayrynen" userId="71e112c1-239a-4c5f-97e5-ae42369c33b4" providerId="ADAL" clId="{5572DF61-635B-49CA-A34A-1D5E36C0BE5C}" dt="2023-08-22T13:59:55.429" v="224" actId="478"/>
            <ac:cxnSpMkLst>
              <pc:docMk/>
              <pc:sldMasterMk cId="554798536" sldId="2147483950"/>
              <pc:sldLayoutMk cId="3584556949" sldId="2147483977"/>
              <ac:cxnSpMk id="94" creationId="{357F7D0F-2D50-4418-8EB4-564A4B2CEE5B}"/>
            </ac:cxnSpMkLst>
          </pc:cxnChg>
        </pc:sldLayoutChg>
        <pc:sldLayoutChg chg="setBg">
          <pc:chgData name="Ulla Vayrynen" userId="71e112c1-239a-4c5f-97e5-ae42369c33b4" providerId="ADAL" clId="{5572DF61-635B-49CA-A34A-1D5E36C0BE5C}" dt="2023-08-22T13:53:31.843" v="2"/>
          <pc:sldLayoutMkLst>
            <pc:docMk/>
            <pc:sldMasterMk cId="554798536" sldId="2147483950"/>
            <pc:sldLayoutMk cId="1884956683" sldId="21474839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D71D8-4344-B0B8-DB8F-77008C469FD5}"/>
              </a:ext>
            </a:extLst>
          </p:cNvPr>
          <p:cNvSpPr txBox="1"/>
          <p:nvPr userDrawn="1"/>
        </p:nvSpPr>
        <p:spPr>
          <a:xfrm>
            <a:off x="155609" y="5713561"/>
            <a:ext cx="11693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FRINGE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2023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Leeds, UK | 11 - 15 September 2023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5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7B7C-EA23-72B6-B8DB-5681206E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8D3846-98F4-6469-608E-F4D03C972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5338" cy="1012411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999" y="224057"/>
            <a:ext cx="10115489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365" y="1118313"/>
            <a:ext cx="11764800" cy="511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19600" y="646060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272C6-EDB2-4780-00EF-307DA79207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22F84EC0-138A-0486-D6AF-4DD440D3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2" y="1033553"/>
            <a:ext cx="1100638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55F1E706-7E52-E2D1-BEB2-A813F1F15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80" y="1802950"/>
            <a:ext cx="96613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3E8C8E9-2D8F-425E-4C64-05BCD2698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30" y="131267"/>
            <a:ext cx="9649920" cy="76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2EF62-22F9-1FD8-9651-18131B8B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565019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47</TotalTime>
  <Words>11</Words>
  <Application>Microsoft Office PowerPoint</Application>
  <PresentationFormat>Custom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ESA_Presentation_DARK_BG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Ulla Vayrynen</dc:creator>
  <cp:keywords/>
  <dc:description/>
  <cp:lastModifiedBy>Ulla Vayrynen</cp:lastModifiedBy>
  <cp:revision>1</cp:revision>
  <cp:lastPrinted>2008-08-26T16:26:23Z</cp:lastPrinted>
  <dcterms:created xsi:type="dcterms:W3CDTF">2023-08-22T13:18:12Z</dcterms:created>
  <dcterms:modified xsi:type="dcterms:W3CDTF">2023-08-22T14:39:20Z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